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6" r:id="rId7"/>
    <p:sldId id="267" r:id="rId8"/>
    <p:sldId id="261" r:id="rId9"/>
    <p:sldId id="259" r:id="rId10"/>
    <p:sldId id="265" r:id="rId11"/>
    <p:sldId id="269" r:id="rId12"/>
    <p:sldId id="268" r:id="rId1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88EAF7-6492-4567-B36F-5B565F46C15F}" v="3" dt="2025-08-19T07:34:22.736"/>
    <p1510:client id="{C39F6E25-DA42-4794-8EF2-CAC70D37B326}" v="13" dt="2025-08-19T09:30:36.4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7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nai Famoso" userId="f8970a838cfae24a" providerId="LiveId" clId="{4688EAF7-6492-4567-B36F-5B565F46C15F}"/>
    <pc:docChg chg="custSel addSld modSld">
      <pc:chgData name="Unai Famoso" userId="f8970a838cfae24a" providerId="LiveId" clId="{4688EAF7-6492-4567-B36F-5B565F46C15F}" dt="2025-08-19T07:36:54.666" v="1218" actId="20577"/>
      <pc:docMkLst>
        <pc:docMk/>
      </pc:docMkLst>
      <pc:sldChg chg="modSp mod">
        <pc:chgData name="Unai Famoso" userId="f8970a838cfae24a" providerId="LiveId" clId="{4688EAF7-6492-4567-B36F-5B565F46C15F}" dt="2025-08-19T07:23:17.013" v="47" actId="20577"/>
        <pc:sldMkLst>
          <pc:docMk/>
          <pc:sldMk cId="1928685401" sldId="256"/>
        </pc:sldMkLst>
        <pc:spChg chg="mod">
          <ac:chgData name="Unai Famoso" userId="f8970a838cfae24a" providerId="LiveId" clId="{4688EAF7-6492-4567-B36F-5B565F46C15F}" dt="2025-08-19T07:23:04.182" v="24" actId="20577"/>
          <ac:spMkLst>
            <pc:docMk/>
            <pc:sldMk cId="1928685401" sldId="256"/>
            <ac:spMk id="2" creationId="{F3D61218-B747-8A4A-1DC9-810846707455}"/>
          </ac:spMkLst>
        </pc:spChg>
        <pc:spChg chg="mod">
          <ac:chgData name="Unai Famoso" userId="f8970a838cfae24a" providerId="LiveId" clId="{4688EAF7-6492-4567-B36F-5B565F46C15F}" dt="2025-08-19T07:23:17.013" v="47" actId="20577"/>
          <ac:spMkLst>
            <pc:docMk/>
            <pc:sldMk cId="1928685401" sldId="256"/>
            <ac:spMk id="3" creationId="{59EA7D61-423F-8069-87E0-A502954EE6E7}"/>
          </ac:spMkLst>
        </pc:spChg>
      </pc:sldChg>
      <pc:sldChg chg="modSp new mod">
        <pc:chgData name="Unai Famoso" userId="f8970a838cfae24a" providerId="LiveId" clId="{4688EAF7-6492-4567-B36F-5B565F46C15F}" dt="2025-08-19T07:26:30.079" v="349" actId="20577"/>
        <pc:sldMkLst>
          <pc:docMk/>
          <pc:sldMk cId="2414449249" sldId="257"/>
        </pc:sldMkLst>
        <pc:spChg chg="mod">
          <ac:chgData name="Unai Famoso" userId="f8970a838cfae24a" providerId="LiveId" clId="{4688EAF7-6492-4567-B36F-5B565F46C15F}" dt="2025-08-19T07:23:40.542" v="86" actId="20577"/>
          <ac:spMkLst>
            <pc:docMk/>
            <pc:sldMk cId="2414449249" sldId="257"/>
            <ac:spMk id="2" creationId="{D822380D-7C80-99DA-B2A7-79CAFC65BDAF}"/>
          </ac:spMkLst>
        </pc:spChg>
        <pc:spChg chg="mod">
          <ac:chgData name="Unai Famoso" userId="f8970a838cfae24a" providerId="LiveId" clId="{4688EAF7-6492-4567-B36F-5B565F46C15F}" dt="2025-08-19T07:26:30.079" v="349" actId="20577"/>
          <ac:spMkLst>
            <pc:docMk/>
            <pc:sldMk cId="2414449249" sldId="257"/>
            <ac:spMk id="3" creationId="{28E726BE-348E-513A-7795-9A241272DFAA}"/>
          </ac:spMkLst>
        </pc:spChg>
      </pc:sldChg>
      <pc:sldChg chg="modSp new mod">
        <pc:chgData name="Unai Famoso" userId="f8970a838cfae24a" providerId="LiveId" clId="{4688EAF7-6492-4567-B36F-5B565F46C15F}" dt="2025-08-19T07:29:35.973" v="649" actId="20577"/>
        <pc:sldMkLst>
          <pc:docMk/>
          <pc:sldMk cId="2470811120" sldId="258"/>
        </pc:sldMkLst>
        <pc:spChg chg="mod">
          <ac:chgData name="Unai Famoso" userId="f8970a838cfae24a" providerId="LiveId" clId="{4688EAF7-6492-4567-B36F-5B565F46C15F}" dt="2025-08-19T07:26:41.487" v="351"/>
          <ac:spMkLst>
            <pc:docMk/>
            <pc:sldMk cId="2470811120" sldId="258"/>
            <ac:spMk id="2" creationId="{3CBCEBC4-8DF7-8BB2-57A4-8131D5299FD0}"/>
          </ac:spMkLst>
        </pc:spChg>
        <pc:spChg chg="mod">
          <ac:chgData name="Unai Famoso" userId="f8970a838cfae24a" providerId="LiveId" clId="{4688EAF7-6492-4567-B36F-5B565F46C15F}" dt="2025-08-19T07:29:35.973" v="649" actId="20577"/>
          <ac:spMkLst>
            <pc:docMk/>
            <pc:sldMk cId="2470811120" sldId="258"/>
            <ac:spMk id="3" creationId="{4F90EC1B-377D-DF8B-06C2-2688E46226B8}"/>
          </ac:spMkLst>
        </pc:spChg>
      </pc:sldChg>
      <pc:sldChg chg="modSp new mod">
        <pc:chgData name="Unai Famoso" userId="f8970a838cfae24a" providerId="LiveId" clId="{4688EAF7-6492-4567-B36F-5B565F46C15F}" dt="2025-08-19T07:34:40.908" v="1034" actId="5793"/>
        <pc:sldMkLst>
          <pc:docMk/>
          <pc:sldMk cId="797399327" sldId="259"/>
        </pc:sldMkLst>
        <pc:spChg chg="mod">
          <ac:chgData name="Unai Famoso" userId="f8970a838cfae24a" providerId="LiveId" clId="{4688EAF7-6492-4567-B36F-5B565F46C15F}" dt="2025-08-19T07:29:44.385" v="650"/>
          <ac:spMkLst>
            <pc:docMk/>
            <pc:sldMk cId="797399327" sldId="259"/>
            <ac:spMk id="2" creationId="{7F946E31-0F71-38F7-F747-8A98678E9A27}"/>
          </ac:spMkLst>
        </pc:spChg>
        <pc:spChg chg="mod">
          <ac:chgData name="Unai Famoso" userId="f8970a838cfae24a" providerId="LiveId" clId="{4688EAF7-6492-4567-B36F-5B565F46C15F}" dt="2025-08-19T07:34:40.908" v="1034" actId="5793"/>
          <ac:spMkLst>
            <pc:docMk/>
            <pc:sldMk cId="797399327" sldId="259"/>
            <ac:spMk id="3" creationId="{F2FEECD7-ECBE-6F99-F9E1-0AA7E1CF7D2E}"/>
          </ac:spMkLst>
        </pc:spChg>
      </pc:sldChg>
      <pc:sldChg chg="modSp new mod">
        <pc:chgData name="Unai Famoso" userId="f8970a838cfae24a" providerId="LiveId" clId="{4688EAF7-6492-4567-B36F-5B565F46C15F}" dt="2025-08-19T07:36:54.666" v="1218" actId="20577"/>
        <pc:sldMkLst>
          <pc:docMk/>
          <pc:sldMk cId="2794837555" sldId="260"/>
        </pc:sldMkLst>
        <pc:spChg chg="mod">
          <ac:chgData name="Unai Famoso" userId="f8970a838cfae24a" providerId="LiveId" clId="{4688EAF7-6492-4567-B36F-5B565F46C15F}" dt="2025-08-19T07:34:57.418" v="1073" actId="313"/>
          <ac:spMkLst>
            <pc:docMk/>
            <pc:sldMk cId="2794837555" sldId="260"/>
            <ac:spMk id="2" creationId="{E1658680-7438-4F70-E8F5-79A538CDE743}"/>
          </ac:spMkLst>
        </pc:spChg>
        <pc:spChg chg="mod">
          <ac:chgData name="Unai Famoso" userId="f8970a838cfae24a" providerId="LiveId" clId="{4688EAF7-6492-4567-B36F-5B565F46C15F}" dt="2025-08-19T07:36:54.666" v="1218" actId="20577"/>
          <ac:spMkLst>
            <pc:docMk/>
            <pc:sldMk cId="2794837555" sldId="260"/>
            <ac:spMk id="3" creationId="{9BE2D968-5699-E2D3-2413-D4E1C3E83897}"/>
          </ac:spMkLst>
        </pc:spChg>
      </pc:sldChg>
      <pc:sldChg chg="modSp new mod">
        <pc:chgData name="Unai Famoso" userId="f8970a838cfae24a" providerId="LiveId" clId="{4688EAF7-6492-4567-B36F-5B565F46C15F}" dt="2025-08-19T07:36:06.454" v="1145" actId="20577"/>
        <pc:sldMkLst>
          <pc:docMk/>
          <pc:sldMk cId="432041288" sldId="261"/>
        </pc:sldMkLst>
        <pc:spChg chg="mod">
          <ac:chgData name="Unai Famoso" userId="f8970a838cfae24a" providerId="LiveId" clId="{4688EAF7-6492-4567-B36F-5B565F46C15F}" dt="2025-08-19T07:35:23.192" v="1093" actId="20577"/>
          <ac:spMkLst>
            <pc:docMk/>
            <pc:sldMk cId="432041288" sldId="261"/>
            <ac:spMk id="2" creationId="{6CA8D34B-9229-9B8B-8DF3-4D44B903E733}"/>
          </ac:spMkLst>
        </pc:spChg>
        <pc:spChg chg="mod">
          <ac:chgData name="Unai Famoso" userId="f8970a838cfae24a" providerId="LiveId" clId="{4688EAF7-6492-4567-B36F-5B565F46C15F}" dt="2025-08-19T07:36:06.454" v="1145" actId="20577"/>
          <ac:spMkLst>
            <pc:docMk/>
            <pc:sldMk cId="432041288" sldId="261"/>
            <ac:spMk id="3" creationId="{BAC45EC7-38DB-FE86-4737-AC224BC2B61B}"/>
          </ac:spMkLst>
        </pc:spChg>
      </pc:sldChg>
    </pc:docChg>
  </pc:docChgLst>
  <pc:docChgLst>
    <pc:chgData name="Unai Famoso" userId="f8970a838cfae24a" providerId="LiveId" clId="{C39F6E25-DA42-4794-8EF2-CAC70D37B326}"/>
    <pc:docChg chg="custSel addSld delSld modSld sldOrd">
      <pc:chgData name="Unai Famoso" userId="f8970a838cfae24a" providerId="LiveId" clId="{C39F6E25-DA42-4794-8EF2-CAC70D37B326}" dt="2025-08-19T09:30:40.859" v="2382" actId="20577"/>
      <pc:docMkLst>
        <pc:docMk/>
      </pc:docMkLst>
      <pc:sldChg chg="modSp mod">
        <pc:chgData name="Unai Famoso" userId="f8970a838cfae24a" providerId="LiveId" clId="{C39F6E25-DA42-4794-8EF2-CAC70D37B326}" dt="2025-08-19T07:38:24.247" v="12" actId="20577"/>
        <pc:sldMkLst>
          <pc:docMk/>
          <pc:sldMk cId="1928685401" sldId="256"/>
        </pc:sldMkLst>
        <pc:spChg chg="mod">
          <ac:chgData name="Unai Famoso" userId="f8970a838cfae24a" providerId="LiveId" clId="{C39F6E25-DA42-4794-8EF2-CAC70D37B326}" dt="2025-08-19T07:38:24.247" v="12" actId="20577"/>
          <ac:spMkLst>
            <pc:docMk/>
            <pc:sldMk cId="1928685401" sldId="256"/>
            <ac:spMk id="2" creationId="{F3D61218-B747-8A4A-1DC9-810846707455}"/>
          </ac:spMkLst>
        </pc:spChg>
      </pc:sldChg>
      <pc:sldChg chg="modSp mod">
        <pc:chgData name="Unai Famoso" userId="f8970a838cfae24a" providerId="LiveId" clId="{C39F6E25-DA42-4794-8EF2-CAC70D37B326}" dt="2025-08-19T08:57:55.009" v="927" actId="20577"/>
        <pc:sldMkLst>
          <pc:docMk/>
          <pc:sldMk cId="2414449249" sldId="257"/>
        </pc:sldMkLst>
        <pc:spChg chg="mod">
          <ac:chgData name="Unai Famoso" userId="f8970a838cfae24a" providerId="LiveId" clId="{C39F6E25-DA42-4794-8EF2-CAC70D37B326}" dt="2025-08-19T07:44:08.356" v="43" actId="20577"/>
          <ac:spMkLst>
            <pc:docMk/>
            <pc:sldMk cId="2414449249" sldId="257"/>
            <ac:spMk id="2" creationId="{D822380D-7C80-99DA-B2A7-79CAFC65BDAF}"/>
          </ac:spMkLst>
        </pc:spChg>
        <pc:spChg chg="mod">
          <ac:chgData name="Unai Famoso" userId="f8970a838cfae24a" providerId="LiveId" clId="{C39F6E25-DA42-4794-8EF2-CAC70D37B326}" dt="2025-08-19T08:57:55.009" v="927" actId="20577"/>
          <ac:spMkLst>
            <pc:docMk/>
            <pc:sldMk cId="2414449249" sldId="257"/>
            <ac:spMk id="3" creationId="{28E726BE-348E-513A-7795-9A241272DFAA}"/>
          </ac:spMkLst>
        </pc:spChg>
      </pc:sldChg>
      <pc:sldChg chg="modSp del mod">
        <pc:chgData name="Unai Famoso" userId="f8970a838cfae24a" providerId="LiveId" clId="{C39F6E25-DA42-4794-8EF2-CAC70D37B326}" dt="2025-08-19T08:43:54.261" v="94" actId="47"/>
        <pc:sldMkLst>
          <pc:docMk/>
          <pc:sldMk cId="2470811120" sldId="258"/>
        </pc:sldMkLst>
        <pc:spChg chg="mod">
          <ac:chgData name="Unai Famoso" userId="f8970a838cfae24a" providerId="LiveId" clId="{C39F6E25-DA42-4794-8EF2-CAC70D37B326}" dt="2025-08-19T07:39:07.757" v="23"/>
          <ac:spMkLst>
            <pc:docMk/>
            <pc:sldMk cId="2470811120" sldId="258"/>
            <ac:spMk id="2" creationId="{3CBCEBC4-8DF7-8BB2-57A4-8131D5299FD0}"/>
          </ac:spMkLst>
        </pc:spChg>
        <pc:spChg chg="mod">
          <ac:chgData name="Unai Famoso" userId="f8970a838cfae24a" providerId="LiveId" clId="{C39F6E25-DA42-4794-8EF2-CAC70D37B326}" dt="2025-08-19T07:45:31.955" v="92" actId="20577"/>
          <ac:spMkLst>
            <pc:docMk/>
            <pc:sldMk cId="2470811120" sldId="258"/>
            <ac:spMk id="3" creationId="{4F90EC1B-377D-DF8B-06C2-2688E46226B8}"/>
          </ac:spMkLst>
        </pc:spChg>
      </pc:sldChg>
      <pc:sldChg chg="modSp mod">
        <pc:chgData name="Unai Famoso" userId="f8970a838cfae24a" providerId="LiveId" clId="{C39F6E25-DA42-4794-8EF2-CAC70D37B326}" dt="2025-08-19T09:30:22.312" v="2374" actId="20577"/>
        <pc:sldMkLst>
          <pc:docMk/>
          <pc:sldMk cId="797399327" sldId="259"/>
        </pc:sldMkLst>
        <pc:spChg chg="mod">
          <ac:chgData name="Unai Famoso" userId="f8970a838cfae24a" providerId="LiveId" clId="{C39F6E25-DA42-4794-8EF2-CAC70D37B326}" dt="2025-08-19T08:53:50.183" v="632" actId="20577"/>
          <ac:spMkLst>
            <pc:docMk/>
            <pc:sldMk cId="797399327" sldId="259"/>
            <ac:spMk id="2" creationId="{7F946E31-0F71-38F7-F747-8A98678E9A27}"/>
          </ac:spMkLst>
        </pc:spChg>
        <pc:spChg chg="mod">
          <ac:chgData name="Unai Famoso" userId="f8970a838cfae24a" providerId="LiveId" clId="{C39F6E25-DA42-4794-8EF2-CAC70D37B326}" dt="2025-08-19T09:30:22.312" v="2374" actId="20577"/>
          <ac:spMkLst>
            <pc:docMk/>
            <pc:sldMk cId="797399327" sldId="259"/>
            <ac:spMk id="3" creationId="{F2FEECD7-ECBE-6F99-F9E1-0AA7E1CF7D2E}"/>
          </ac:spMkLst>
        </pc:spChg>
      </pc:sldChg>
      <pc:sldChg chg="modSp del mod">
        <pc:chgData name="Unai Famoso" userId="f8970a838cfae24a" providerId="LiveId" clId="{C39F6E25-DA42-4794-8EF2-CAC70D37B326}" dt="2025-08-19T08:49:34.552" v="333" actId="47"/>
        <pc:sldMkLst>
          <pc:docMk/>
          <pc:sldMk cId="2794837555" sldId="260"/>
        </pc:sldMkLst>
        <pc:spChg chg="mod">
          <ac:chgData name="Unai Famoso" userId="f8970a838cfae24a" providerId="LiveId" clId="{C39F6E25-DA42-4794-8EF2-CAC70D37B326}" dt="2025-08-19T07:39:23.396" v="25"/>
          <ac:spMkLst>
            <pc:docMk/>
            <pc:sldMk cId="2794837555" sldId="260"/>
            <ac:spMk id="2" creationId="{E1658680-7438-4F70-E8F5-79A538CDE743}"/>
          </ac:spMkLst>
        </pc:spChg>
        <pc:spChg chg="mod">
          <ac:chgData name="Unai Famoso" userId="f8970a838cfae24a" providerId="LiveId" clId="{C39F6E25-DA42-4794-8EF2-CAC70D37B326}" dt="2025-08-19T07:41:38.823" v="29" actId="20577"/>
          <ac:spMkLst>
            <pc:docMk/>
            <pc:sldMk cId="2794837555" sldId="260"/>
            <ac:spMk id="3" creationId="{9BE2D968-5699-E2D3-2413-D4E1C3E83897}"/>
          </ac:spMkLst>
        </pc:spChg>
      </pc:sldChg>
      <pc:sldChg chg="modSp mod ord">
        <pc:chgData name="Unai Famoso" userId="f8970a838cfae24a" providerId="LiveId" clId="{C39F6E25-DA42-4794-8EF2-CAC70D37B326}" dt="2025-08-19T09:04:22.629" v="1147"/>
        <pc:sldMkLst>
          <pc:docMk/>
          <pc:sldMk cId="432041288" sldId="261"/>
        </pc:sldMkLst>
        <pc:spChg chg="mod">
          <ac:chgData name="Unai Famoso" userId="f8970a838cfae24a" providerId="LiveId" clId="{C39F6E25-DA42-4794-8EF2-CAC70D37B326}" dt="2025-08-19T08:50:28.596" v="353" actId="20577"/>
          <ac:spMkLst>
            <pc:docMk/>
            <pc:sldMk cId="432041288" sldId="261"/>
            <ac:spMk id="2" creationId="{6CA8D34B-9229-9B8B-8DF3-4D44B903E733}"/>
          </ac:spMkLst>
        </pc:spChg>
        <pc:spChg chg="mod">
          <ac:chgData name="Unai Famoso" userId="f8970a838cfae24a" providerId="LiveId" clId="{C39F6E25-DA42-4794-8EF2-CAC70D37B326}" dt="2025-08-19T08:56:38.598" v="914" actId="20577"/>
          <ac:spMkLst>
            <pc:docMk/>
            <pc:sldMk cId="432041288" sldId="261"/>
            <ac:spMk id="3" creationId="{BAC45EC7-38DB-FE86-4737-AC224BC2B61B}"/>
          </ac:spMkLst>
        </pc:spChg>
      </pc:sldChg>
      <pc:sldChg chg="add">
        <pc:chgData name="Unai Famoso" userId="f8970a838cfae24a" providerId="LiveId" clId="{C39F6E25-DA42-4794-8EF2-CAC70D37B326}" dt="2025-08-19T08:43:49.496" v="93"/>
        <pc:sldMkLst>
          <pc:docMk/>
          <pc:sldMk cId="900282730" sldId="262"/>
        </pc:sldMkLst>
      </pc:sldChg>
      <pc:sldChg chg="add ord">
        <pc:chgData name="Unai Famoso" userId="f8970a838cfae24a" providerId="LiveId" clId="{C39F6E25-DA42-4794-8EF2-CAC70D37B326}" dt="2025-08-19T08:44:10.996" v="97"/>
        <pc:sldMkLst>
          <pc:docMk/>
          <pc:sldMk cId="4091668298" sldId="263"/>
        </pc:sldMkLst>
      </pc:sldChg>
      <pc:sldChg chg="modSp add mod ord">
        <pc:chgData name="Unai Famoso" userId="f8970a838cfae24a" providerId="LiveId" clId="{C39F6E25-DA42-4794-8EF2-CAC70D37B326}" dt="2025-08-19T08:58:04.233" v="934" actId="20577"/>
        <pc:sldMkLst>
          <pc:docMk/>
          <pc:sldMk cId="1852181581" sldId="264"/>
        </pc:sldMkLst>
        <pc:spChg chg="mod">
          <ac:chgData name="Unai Famoso" userId="f8970a838cfae24a" providerId="LiveId" clId="{C39F6E25-DA42-4794-8EF2-CAC70D37B326}" dt="2025-08-19T08:58:04.233" v="934" actId="20577"/>
          <ac:spMkLst>
            <pc:docMk/>
            <pc:sldMk cId="1852181581" sldId="264"/>
            <ac:spMk id="3" creationId="{F2FEECD7-ECBE-6F99-F9E1-0AA7E1CF7D2E}"/>
          </ac:spMkLst>
        </pc:spChg>
      </pc:sldChg>
      <pc:sldChg chg="modSp add mod">
        <pc:chgData name="Unai Famoso" userId="f8970a838cfae24a" providerId="LiveId" clId="{C39F6E25-DA42-4794-8EF2-CAC70D37B326}" dt="2025-08-19T09:30:40.859" v="2382" actId="20577"/>
        <pc:sldMkLst>
          <pc:docMk/>
          <pc:sldMk cId="429348778" sldId="265"/>
        </pc:sldMkLst>
        <pc:spChg chg="mod">
          <ac:chgData name="Unai Famoso" userId="f8970a838cfae24a" providerId="LiveId" clId="{C39F6E25-DA42-4794-8EF2-CAC70D37B326}" dt="2025-08-19T09:30:40.859" v="2382" actId="20577"/>
          <ac:spMkLst>
            <pc:docMk/>
            <pc:sldMk cId="429348778" sldId="265"/>
            <ac:spMk id="2" creationId="{7F946E31-0F71-38F7-F747-8A98678E9A27}"/>
          </ac:spMkLst>
        </pc:spChg>
        <pc:spChg chg="mod">
          <ac:chgData name="Unai Famoso" userId="f8970a838cfae24a" providerId="LiveId" clId="{C39F6E25-DA42-4794-8EF2-CAC70D37B326}" dt="2025-08-19T08:49:45.165" v="335" actId="27636"/>
          <ac:spMkLst>
            <pc:docMk/>
            <pc:sldMk cId="429348778" sldId="265"/>
            <ac:spMk id="3" creationId="{F2FEECD7-ECBE-6F99-F9E1-0AA7E1CF7D2E}"/>
          </ac:spMkLst>
        </pc:spChg>
      </pc:sldChg>
      <pc:sldChg chg="modSp add mod">
        <pc:chgData name="Unai Famoso" userId="f8970a838cfae24a" providerId="LiveId" clId="{C39F6E25-DA42-4794-8EF2-CAC70D37B326}" dt="2025-08-19T08:58:11.615" v="938" actId="20577"/>
        <pc:sldMkLst>
          <pc:docMk/>
          <pc:sldMk cId="3426648134" sldId="266"/>
        </pc:sldMkLst>
        <pc:spChg chg="mod">
          <ac:chgData name="Unai Famoso" userId="f8970a838cfae24a" providerId="LiveId" clId="{C39F6E25-DA42-4794-8EF2-CAC70D37B326}" dt="2025-08-19T08:58:11.615" v="938" actId="20577"/>
          <ac:spMkLst>
            <pc:docMk/>
            <pc:sldMk cId="3426648134" sldId="266"/>
            <ac:spMk id="3" creationId="{9BE2D968-5699-E2D3-2413-D4E1C3E83897}"/>
          </ac:spMkLst>
        </pc:spChg>
      </pc:sldChg>
      <pc:sldChg chg="add">
        <pc:chgData name="Unai Famoso" userId="f8970a838cfae24a" providerId="LiveId" clId="{C39F6E25-DA42-4794-8EF2-CAC70D37B326}" dt="2025-08-19T08:44:35.379" v="103"/>
        <pc:sldMkLst>
          <pc:docMk/>
          <pc:sldMk cId="3224597874" sldId="267"/>
        </pc:sldMkLst>
      </pc:sldChg>
      <pc:sldChg chg="new">
        <pc:chgData name="Unai Famoso" userId="f8970a838cfae24a" providerId="LiveId" clId="{C39F6E25-DA42-4794-8EF2-CAC70D37B326}" dt="2025-08-19T08:56:54.079" v="915" actId="680"/>
        <pc:sldMkLst>
          <pc:docMk/>
          <pc:sldMk cId="162973018" sldId="268"/>
        </pc:sldMkLst>
      </pc:sldChg>
      <pc:sldChg chg="modSp add mod">
        <pc:chgData name="Unai Famoso" userId="f8970a838cfae24a" providerId="LiveId" clId="{C39F6E25-DA42-4794-8EF2-CAC70D37B326}" dt="2025-08-19T09:18:51.101" v="2066" actId="20577"/>
        <pc:sldMkLst>
          <pc:docMk/>
          <pc:sldMk cId="3902030036" sldId="269"/>
        </pc:sldMkLst>
        <pc:spChg chg="mod">
          <ac:chgData name="Unai Famoso" userId="f8970a838cfae24a" providerId="LiveId" clId="{C39F6E25-DA42-4794-8EF2-CAC70D37B326}" dt="2025-08-19T09:03:34.313" v="1077" actId="20577"/>
          <ac:spMkLst>
            <pc:docMk/>
            <pc:sldMk cId="3902030036" sldId="269"/>
            <ac:spMk id="2" creationId="{6CA8D34B-9229-9B8B-8DF3-4D44B903E733}"/>
          </ac:spMkLst>
        </pc:spChg>
        <pc:spChg chg="mod">
          <ac:chgData name="Unai Famoso" userId="f8970a838cfae24a" providerId="LiveId" clId="{C39F6E25-DA42-4794-8EF2-CAC70D37B326}" dt="2025-08-19T09:18:51.101" v="2066" actId="20577"/>
          <ac:spMkLst>
            <pc:docMk/>
            <pc:sldMk cId="3902030036" sldId="269"/>
            <ac:spMk id="3" creationId="{BAC45EC7-38DB-FE86-4737-AC224BC2B61B}"/>
          </ac:spMkLst>
        </pc:spChg>
      </pc:sldChg>
    </pc:docChg>
  </pc:docChgLst>
</pc:chgInfo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648597-F986-DA1F-EBB9-0932C7F56E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76EBBE8-CE78-E2F0-1E67-7D02A0668B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C92C053-BD39-CCDC-5383-4EC632C78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3143C-315F-43AC-B0FE-5CAED85D5D2E}" type="datetimeFigureOut">
              <a:rPr lang="es-ES" smtClean="0"/>
              <a:t>19/08/2025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18E340-52D0-561C-AA53-D966D6234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3E92362-1456-E89F-BFC8-D60B8D178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0506D-21A4-48E8-8C9F-9C9C14D860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19217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1100A5-AA8B-4F65-D100-FFC8190B6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4E824DF-D3B3-D3C3-F4F7-4E80BDF8A5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9E113A6-2E71-262D-6520-338ADA112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3143C-315F-43AC-B0FE-5CAED85D5D2E}" type="datetimeFigureOut">
              <a:rPr lang="es-ES" smtClean="0"/>
              <a:t>19/08/2025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A96FB38-8843-B049-EEAE-08741DEBD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C8387C7-CBFA-1785-38F8-417FE58AE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0506D-21A4-48E8-8C9F-9C9C14D860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18607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EFC47E3-CFE8-812B-76B6-915E77871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6BE1A21-B61C-C628-84DB-3BC982202D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9832B1F-EFDE-F41D-FAA3-BA7B9094A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3143C-315F-43AC-B0FE-5CAED85D5D2E}" type="datetimeFigureOut">
              <a:rPr lang="es-ES" smtClean="0"/>
              <a:t>19/08/2025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050963-194D-A41B-00B0-3C4B6C18B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4B9881D-8291-4651-2DE1-46809CE1E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0506D-21A4-48E8-8C9F-9C9C14D860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72244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90FAF4-F5A2-AD1F-0405-1ADD889B9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045F50E-24D3-1368-D286-6D2928B1B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5751827-14C5-5361-A1D3-3F2358930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3143C-315F-43AC-B0FE-5CAED85D5D2E}" type="datetimeFigureOut">
              <a:rPr lang="es-ES" smtClean="0"/>
              <a:t>19/08/2025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6F9C242-E9FB-1F40-AD7F-428926C87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863E6ED-6024-8CC2-9C5D-1E81FFB0A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0506D-21A4-48E8-8C9F-9C9C14D860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2608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081582-583D-4226-0B8B-100694851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393C258-A48D-DFE3-25CC-20680F2A5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2097C98-8286-1FD7-2BD9-0FBE8E1F4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3143C-315F-43AC-B0FE-5CAED85D5D2E}" type="datetimeFigureOut">
              <a:rPr lang="es-ES" smtClean="0"/>
              <a:t>19/08/2025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B183620-F4FF-F81D-EBB7-B41D273A8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1117A30-FAD4-FE81-AC5E-B0A6DDFD8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0506D-21A4-48E8-8C9F-9C9C14D860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8796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67DD6C-3DBA-914A-896E-444E966B3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7A8113E-660E-CAE5-2BB0-504691D20C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AAD29C1-9E00-D7BC-4BF4-9524CDEFBB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5BAE169-B1D9-E8C0-E138-55E37304B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3143C-315F-43AC-B0FE-5CAED85D5D2E}" type="datetimeFigureOut">
              <a:rPr lang="es-ES" smtClean="0"/>
              <a:t>19/08/2025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C9ACC72-7411-6F68-F7ED-7557A7709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7C146D5-DF61-8E1A-E025-00A1156BC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0506D-21A4-48E8-8C9F-9C9C14D860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10906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DBB54B-48A6-4711-8CCC-609912801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774C1F-15AD-55E5-F965-3D414EB63A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6849AA8-EA4E-65AD-E01D-87568DADC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10E838F-0EF5-1112-299F-3C9D281F56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BCD8AB5-9577-0646-A9E6-39B71D710A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9E529CB-42CE-0267-2D20-F5ADA9829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3143C-315F-43AC-B0FE-5CAED85D5D2E}" type="datetimeFigureOut">
              <a:rPr lang="es-ES" smtClean="0"/>
              <a:t>19/08/2025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9AA38F1-4893-CE7B-6ADC-9774DCD36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5AB89BF-590A-EB05-4666-3DE6AA426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0506D-21A4-48E8-8C9F-9C9C14D860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2687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790FF5-C07A-906D-A2EB-03983C83E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1DA9726-E3FD-5D35-6AEE-9F12CC938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3143C-315F-43AC-B0FE-5CAED85D5D2E}" type="datetimeFigureOut">
              <a:rPr lang="es-ES" smtClean="0"/>
              <a:t>19/08/2025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557F91E-B81C-6726-372D-5E15993A3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291F0F0-C62B-C1BA-A6F8-C3229DACB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0506D-21A4-48E8-8C9F-9C9C14D860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5513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274F241-CCAA-1D42-FABC-74992CADA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3143C-315F-43AC-B0FE-5CAED85D5D2E}" type="datetimeFigureOut">
              <a:rPr lang="es-ES" smtClean="0"/>
              <a:t>19/08/2025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F32E25C-FA9D-90BC-F364-B78AF7D51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C89D869-511F-6236-50EC-82B062BF2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0506D-21A4-48E8-8C9F-9C9C14D860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1203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882962-E140-ADED-3509-91EC07A07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96C662-1A38-18A4-E07A-A9B312488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042E681-7014-7C67-DA22-29A9603731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0510D9F-0739-051F-2915-389259DF1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3143C-315F-43AC-B0FE-5CAED85D5D2E}" type="datetimeFigureOut">
              <a:rPr lang="es-ES" smtClean="0"/>
              <a:t>19/08/2025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E24424A-EFC1-7DA8-D4FD-00722AFC1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10CECB7-5517-7DB8-6CE8-42F336AA5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0506D-21A4-48E8-8C9F-9C9C14D860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47285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94F993-29E9-5FDD-7D8F-878B998CC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EF7EB0D-BBE3-40FA-8644-E2ED6C131F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192FA39-8D5F-0B70-4BB3-4B7BF303D4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6689800-4232-492A-8B16-B0CE063DD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3143C-315F-43AC-B0FE-5CAED85D5D2E}" type="datetimeFigureOut">
              <a:rPr lang="es-ES" smtClean="0"/>
              <a:t>19/08/2025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49685B5-EB58-1015-B7F4-2F7698C62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C9163E6-03AF-E3DD-4F66-434BD274A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0506D-21A4-48E8-8C9F-9C9C14D860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06723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442C50B-5FC2-7A47-6C43-9AC25696A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BB91506-5EF6-5247-A26B-45A509D5C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EDAA877-6DE5-EAB2-DDC0-D5BAA9A680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93143C-315F-43AC-B0FE-5CAED85D5D2E}" type="datetimeFigureOut">
              <a:rPr lang="es-ES" smtClean="0"/>
              <a:t>19/08/2025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27A049-451B-0F03-310B-0B7C43DF02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39D1E7C-D40C-3632-F8DF-47A0D28D7C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90506D-21A4-48E8-8C9F-9C9C14D860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66998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D61218-B747-8A4A-1DC9-8108467074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Presentación de </a:t>
            </a:r>
            <a:r>
              <a:rPr lang="es-ES" dirty="0" err="1"/>
              <a:t>tecnica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9EA7D61-423F-8069-87E0-A502954EE6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Unai Famoso </a:t>
            </a:r>
            <a:r>
              <a:rPr lang="es-ES" dirty="0" err="1"/>
              <a:t>Rodriguez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28685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946E31-0F71-38F7-F747-8A98678E9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/>
              <a:t>Resultados  y métricas de </a:t>
            </a:r>
            <a:r>
              <a:rPr lang="es-ES" b="1"/>
              <a:t>evaluación dispute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FEECD7-ECBE-6F99-F9E1-0AA7E1CF7D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9348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A8D34B-9229-9B8B-8DF3-4D44B903E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/>
              <a:t>Discusión sobre limitaciones y mejoras Dispute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AC45EC7-38DB-FE86-4737-AC224BC2B6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Este era el modelo principal en el que iba a centrar, pero no se ha logrado obtener un  modelo satisfactorio.</a:t>
            </a:r>
          </a:p>
          <a:p>
            <a:r>
              <a:rPr lang="es-ES" dirty="0"/>
              <a:t>El problema principal es el </a:t>
            </a:r>
            <a:r>
              <a:rPr lang="es-ES" i="1" dirty="0" err="1"/>
              <a:t>underfitting</a:t>
            </a:r>
            <a:r>
              <a:rPr lang="es-ES" i="1" dirty="0"/>
              <a:t> </a:t>
            </a:r>
            <a:r>
              <a:rPr lang="es-ES" dirty="0"/>
              <a:t>por varios motivos</a:t>
            </a:r>
            <a:r>
              <a:rPr lang="es-ES" i="1" dirty="0"/>
              <a:t>:</a:t>
            </a:r>
          </a:p>
          <a:p>
            <a:pPr lvl="1"/>
            <a:r>
              <a:rPr lang="es-ES" i="1" dirty="0"/>
              <a:t> </a:t>
            </a:r>
            <a:r>
              <a:rPr lang="es-ES" dirty="0"/>
              <a:t>Variables de poca importancia(la que mas relevancia tiene es la fecha y es porque en las primeras fechas son las únicas que existen casos rellenos)</a:t>
            </a:r>
          </a:p>
          <a:p>
            <a:pPr lvl="1"/>
            <a:r>
              <a:rPr lang="es-ES" dirty="0"/>
              <a:t>Pocas variables ( 7)</a:t>
            </a:r>
          </a:p>
          <a:p>
            <a:pPr lvl="1"/>
            <a:r>
              <a:rPr lang="es-ES" dirty="0"/>
              <a:t>Pocos casos </a:t>
            </a:r>
            <a:r>
              <a:rPr lang="es-ES" dirty="0" err="1"/>
              <a:t>utiles</a:t>
            </a:r>
            <a:r>
              <a:rPr lang="es-ES" dirty="0"/>
              <a:t> (de los 28000 solo  6000 esta confirmado el consumido disputo o no)</a:t>
            </a:r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02030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FE00D0-064E-C9EC-615C-60F1017DE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532D6CB-AA57-0E44-8496-FB8D164BE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973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22380D-7C80-99DA-B2A7-79CAFC65B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Contextualización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E726BE-348E-513A-7795-9A241272D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Se pretende estimar primero si la respuesta a tiempo (modelos </a:t>
            </a:r>
            <a:r>
              <a:rPr lang="es-ES" dirty="0" err="1"/>
              <a:t>timely</a:t>
            </a:r>
            <a:r>
              <a:rPr lang="es-ES" dirty="0"/>
              <a:t>)  y luego usar este dato para estimar si el cliente disputara o no(modelos dispute).</a:t>
            </a:r>
          </a:p>
          <a:p>
            <a:r>
              <a:rPr lang="es-ES" dirty="0"/>
              <a:t> Ambos  son modelos de clasificación</a:t>
            </a:r>
          </a:p>
          <a:p>
            <a:r>
              <a:rPr lang="es-ES" dirty="0"/>
              <a:t>Tras esto se pretende utilizar ambos modelos se introducirlos o en una API de </a:t>
            </a:r>
            <a:r>
              <a:rPr lang="es-ES" i="1" dirty="0" err="1"/>
              <a:t>fast</a:t>
            </a:r>
            <a:r>
              <a:rPr lang="es-ES" i="1" dirty="0"/>
              <a:t> api </a:t>
            </a:r>
            <a:r>
              <a:rPr lang="es-ES" dirty="0"/>
              <a:t>o en una app de </a:t>
            </a:r>
            <a:r>
              <a:rPr lang="es-ES" i="1" dirty="0" err="1"/>
              <a:t>gradio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14449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BCEBC4-8DF7-8BB2-57A4-8131D5299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/>
              <a:t>Limpieza y transformaciones en los datos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F90EC1B-377D-DF8B-06C2-2688E46226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lvl="1"/>
            <a:endParaRPr lang="es-ES" dirty="0"/>
          </a:p>
          <a:p>
            <a:pPr marL="0" indent="0">
              <a:buNone/>
            </a:pPr>
            <a:r>
              <a:rPr lang="es-ES" dirty="0"/>
              <a:t> Para los casos en los que se tenia el ZIP </a:t>
            </a:r>
            <a:r>
              <a:rPr lang="es-ES" dirty="0" err="1"/>
              <a:t>code</a:t>
            </a:r>
            <a:r>
              <a:rPr lang="es-ES" dirty="0"/>
              <a:t> pero no el estado de procedencia se ha utilizado la API </a:t>
            </a:r>
            <a:r>
              <a:rPr lang="es-ES" dirty="0" err="1"/>
              <a:t>zippotam</a:t>
            </a:r>
            <a:r>
              <a:rPr lang="es-ES" dirty="0"/>
              <a:t>. </a:t>
            </a:r>
          </a:p>
          <a:p>
            <a:r>
              <a:rPr lang="es-ES" dirty="0"/>
              <a:t>Para los zip vacíos se relleno con el código Zip 0</a:t>
            </a:r>
          </a:p>
          <a:p>
            <a:r>
              <a:rPr lang="es-ES" dirty="0"/>
              <a:t> Para los estados desconocidos se relleno con la etiqueta </a:t>
            </a:r>
            <a:r>
              <a:rPr lang="es-ES" dirty="0" err="1"/>
              <a:t>Unknown</a:t>
            </a:r>
            <a:endParaRPr lang="es-ES" dirty="0"/>
          </a:p>
          <a:p>
            <a:r>
              <a:rPr lang="es-ES" dirty="0"/>
              <a:t>Para el resto de variables se relleno con la etiqueta </a:t>
            </a:r>
            <a:r>
              <a:rPr lang="es-ES" dirty="0" err="1"/>
              <a:t>Unknown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not</a:t>
            </a:r>
            <a:r>
              <a:rPr lang="es-ES" dirty="0"/>
              <a:t> </a:t>
            </a:r>
            <a:r>
              <a:rPr lang="es-ES" dirty="0" err="1"/>
              <a:t>specified</a:t>
            </a: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Para </a:t>
            </a:r>
            <a:r>
              <a:rPr lang="es-ES" dirty="0" err="1"/>
              <a:t>feature</a:t>
            </a:r>
            <a:r>
              <a:rPr lang="es-ES" dirty="0"/>
              <a:t> </a:t>
            </a:r>
            <a:r>
              <a:rPr lang="es-ES" dirty="0" err="1"/>
              <a:t>engineering</a:t>
            </a:r>
            <a:r>
              <a:rPr lang="es-ES" dirty="0"/>
              <a:t> se las fechas se sacaron 3 variables adicionales:</a:t>
            </a:r>
          </a:p>
          <a:p>
            <a:r>
              <a:rPr lang="es-ES" dirty="0"/>
              <a:t> </a:t>
            </a:r>
            <a:r>
              <a:rPr lang="es-ES" dirty="0" err="1"/>
              <a:t>dias</a:t>
            </a:r>
            <a:r>
              <a:rPr lang="es-ES" dirty="0"/>
              <a:t> de retraso (que no se uso porque en todos los casos es 0, y no se acabo usando)</a:t>
            </a:r>
          </a:p>
          <a:p>
            <a:r>
              <a:rPr lang="es-ES" dirty="0"/>
              <a:t> </a:t>
            </a:r>
            <a:r>
              <a:rPr lang="es-ES" dirty="0" err="1"/>
              <a:t>weekday</a:t>
            </a:r>
            <a:r>
              <a:rPr lang="es-ES" dirty="0"/>
              <a:t> (En forma de texto)</a:t>
            </a:r>
          </a:p>
          <a:p>
            <a:r>
              <a:rPr lang="es-ES" dirty="0"/>
              <a:t> </a:t>
            </a:r>
            <a:r>
              <a:rPr lang="es-ES" dirty="0" err="1"/>
              <a:t>holiday</a:t>
            </a:r>
            <a:r>
              <a:rPr lang="es-ES" dirty="0"/>
              <a:t> (si es </a:t>
            </a:r>
            <a:r>
              <a:rPr lang="es-ES" dirty="0" err="1"/>
              <a:t>dia</a:t>
            </a:r>
            <a:r>
              <a:rPr lang="es-ES" dirty="0"/>
              <a:t> de fiesta o no. No se acabo usando porque todos son laborables )</a:t>
            </a:r>
          </a:p>
          <a:p>
            <a:br>
              <a:rPr lang="es-ES" dirty="0"/>
            </a:br>
            <a:endParaRPr lang="es-ES" dirty="0"/>
          </a:p>
          <a:p>
            <a:pPr lvl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00282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946E31-0F71-38F7-F747-8A98678E9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/>
              <a:t>Enfoque en la metodología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FEECD7-ECBE-6F99-F9E1-0AA7E1CF7D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s-ES" dirty="0"/>
              <a:t>Se ha priorizado que todo el trabajo sea lo mas  independiente entre como sea posible (que todo este separado)</a:t>
            </a:r>
          </a:p>
          <a:p>
            <a:pPr marL="457200" lvl="1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91668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946E31-0F71-38F7-F747-8A98678E9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Enfoque de la metodología </a:t>
            </a:r>
            <a:r>
              <a:rPr lang="es-ES" dirty="0" err="1"/>
              <a:t>timely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FEECD7-ECBE-6F99-F9E1-0AA7E1CF7D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s-ES" dirty="0"/>
              <a:t>En el </a:t>
            </a:r>
            <a:r>
              <a:rPr lang="es-ES" dirty="0" err="1"/>
              <a:t>nb</a:t>
            </a:r>
            <a:r>
              <a:rPr lang="es-ES" dirty="0"/>
              <a:t> de entrenamiento intentara sacar el estado si no tiene el a pesar de que el modelo no lo use como tal.</a:t>
            </a:r>
          </a:p>
          <a:p>
            <a:r>
              <a:rPr lang="es-ES" dirty="0"/>
              <a:t>Para el modelo se eliminaron la columna de </a:t>
            </a:r>
          </a:p>
          <a:p>
            <a:pPr lvl="1"/>
            <a:r>
              <a:rPr lang="es-ES" dirty="0" err="1"/>
              <a:t>Compañia</a:t>
            </a:r>
            <a:endParaRPr lang="es-ES" dirty="0"/>
          </a:p>
          <a:p>
            <a:pPr lvl="1"/>
            <a:r>
              <a:rPr lang="es-ES" dirty="0"/>
              <a:t>Respuesta de </a:t>
            </a:r>
            <a:r>
              <a:rPr lang="es-ES" dirty="0" err="1"/>
              <a:t>compañia</a:t>
            </a:r>
            <a:r>
              <a:rPr lang="es-ES" dirty="0"/>
              <a:t> </a:t>
            </a:r>
            <a:r>
              <a:rPr lang="es-ES" i="1" dirty="0"/>
              <a:t>in </a:t>
            </a:r>
            <a:r>
              <a:rPr lang="es-ES" i="1" dirty="0" err="1"/>
              <a:t>progress</a:t>
            </a:r>
            <a:r>
              <a:rPr lang="es-ES" dirty="0"/>
              <a:t>, </a:t>
            </a:r>
          </a:p>
          <a:p>
            <a:pPr lvl="1"/>
            <a:r>
              <a:rPr lang="es-ES" i="1" dirty="0" err="1"/>
              <a:t>Complaint</a:t>
            </a:r>
            <a:r>
              <a:rPr lang="es-ES" i="1" dirty="0"/>
              <a:t> ID</a:t>
            </a:r>
          </a:p>
          <a:p>
            <a:pPr lvl="1"/>
            <a:r>
              <a:rPr lang="es-ES" i="1" dirty="0" err="1"/>
              <a:t>Consumer</a:t>
            </a:r>
            <a:r>
              <a:rPr lang="es-ES" i="1" dirty="0"/>
              <a:t> </a:t>
            </a:r>
            <a:r>
              <a:rPr lang="es-ES" i="1" dirty="0" err="1"/>
              <a:t>disputed</a:t>
            </a:r>
            <a:r>
              <a:rPr lang="es-ES" i="1" dirty="0"/>
              <a:t>?</a:t>
            </a:r>
          </a:p>
          <a:p>
            <a:pPr lvl="1"/>
            <a:r>
              <a:rPr lang="es-ES" i="1" dirty="0"/>
              <a:t>ZIP </a:t>
            </a:r>
            <a:r>
              <a:rPr lang="es-ES" i="1" dirty="0" err="1"/>
              <a:t>code</a:t>
            </a:r>
            <a:endParaRPr lang="es-ES" i="1" dirty="0"/>
          </a:p>
          <a:p>
            <a:pPr lvl="1"/>
            <a:r>
              <a:rPr lang="es-ES" i="1" dirty="0"/>
              <a:t>Date </a:t>
            </a:r>
            <a:r>
              <a:rPr lang="es-ES" i="1" dirty="0" err="1"/>
              <a:t>received</a:t>
            </a:r>
            <a:endParaRPr lang="es-ES" i="1" dirty="0"/>
          </a:p>
          <a:p>
            <a:pPr lvl="1"/>
            <a:r>
              <a:rPr lang="es-ES" i="1" dirty="0"/>
              <a:t>Date </a:t>
            </a:r>
            <a:r>
              <a:rPr lang="es-ES" i="1" dirty="0" err="1"/>
              <a:t>sent</a:t>
            </a:r>
            <a:r>
              <a:rPr lang="es-ES" i="1" dirty="0"/>
              <a:t> </a:t>
            </a:r>
            <a:r>
              <a:rPr lang="es-ES" i="1" dirty="0" err="1"/>
              <a:t>to</a:t>
            </a:r>
            <a:r>
              <a:rPr lang="es-ES" i="1" dirty="0"/>
              <a:t> </a:t>
            </a:r>
            <a:r>
              <a:rPr lang="es-ES" i="1" dirty="0" err="1"/>
              <a:t>company</a:t>
            </a:r>
            <a:endParaRPr lang="es-ES" i="1" dirty="0"/>
          </a:p>
          <a:p>
            <a:r>
              <a:rPr lang="es-ES" i="1" dirty="0"/>
              <a:t>En </a:t>
            </a:r>
            <a:r>
              <a:rPr lang="es-ES" i="1" dirty="0" err="1"/>
              <a:t>feature</a:t>
            </a:r>
            <a:r>
              <a:rPr lang="es-ES" i="1" dirty="0"/>
              <a:t> </a:t>
            </a:r>
            <a:r>
              <a:rPr lang="es-ES" i="1" dirty="0" err="1"/>
              <a:t>engineering</a:t>
            </a:r>
            <a:r>
              <a:rPr lang="es-ES" dirty="0"/>
              <a:t> solo se saco el estado</a:t>
            </a:r>
          </a:p>
          <a:p>
            <a:r>
              <a:rPr lang="es-ES" dirty="0"/>
              <a:t>Se </a:t>
            </a:r>
            <a:r>
              <a:rPr lang="es-ES" dirty="0" err="1"/>
              <a:t>metio</a:t>
            </a:r>
            <a:r>
              <a:rPr lang="es-ES" dirty="0"/>
              <a:t> </a:t>
            </a:r>
            <a:r>
              <a:rPr lang="es-ES" dirty="0" err="1"/>
              <a:t>resampleo</a:t>
            </a:r>
            <a:r>
              <a:rPr lang="es-ES" dirty="0"/>
              <a:t> con ADASYN para evitar </a:t>
            </a:r>
            <a:r>
              <a:rPr lang="es-ES" i="1" dirty="0" err="1"/>
              <a:t>skew</a:t>
            </a:r>
            <a:r>
              <a:rPr lang="es-ES" i="1" dirty="0"/>
              <a:t>.</a:t>
            </a:r>
          </a:p>
          <a:p>
            <a:r>
              <a:rPr lang="es-ES" dirty="0"/>
              <a:t>El modelo es un </a:t>
            </a:r>
            <a:r>
              <a:rPr lang="es-ES" dirty="0" err="1"/>
              <a:t>decision</a:t>
            </a:r>
            <a:r>
              <a:rPr lang="es-ES" dirty="0"/>
              <a:t> </a:t>
            </a:r>
            <a:r>
              <a:rPr lang="es-ES" dirty="0" err="1"/>
              <a:t>tree</a:t>
            </a:r>
            <a:r>
              <a:rPr lang="es-ES" dirty="0"/>
              <a:t> al que se optimizo con </a:t>
            </a:r>
            <a:r>
              <a:rPr lang="es-ES" i="1" dirty="0" err="1"/>
              <a:t>grid</a:t>
            </a:r>
            <a:r>
              <a:rPr lang="es-ES" i="1" dirty="0"/>
              <a:t> </a:t>
            </a:r>
            <a:r>
              <a:rPr lang="es-ES" i="1" dirty="0" err="1"/>
              <a:t>search</a:t>
            </a:r>
            <a:r>
              <a:rPr lang="es-ES" i="1" dirty="0"/>
              <a:t> </a:t>
            </a:r>
            <a:r>
              <a:rPr lang="es-ES" dirty="0"/>
              <a:t>buscando </a:t>
            </a:r>
            <a:r>
              <a:rPr lang="es-ES" dirty="0" err="1"/>
              <a:t>maxima</a:t>
            </a:r>
            <a:r>
              <a:rPr lang="es-ES" dirty="0"/>
              <a:t> </a:t>
            </a:r>
            <a:r>
              <a:rPr lang="es-ES" i="1" dirty="0"/>
              <a:t>f1- score</a:t>
            </a:r>
            <a:r>
              <a:rPr lang="es-ES" dirty="0"/>
              <a:t>. </a:t>
            </a:r>
          </a:p>
          <a:p>
            <a:r>
              <a:rPr lang="es-ES" dirty="0"/>
              <a:t>El modelo NO TIENE PRERPROCESADO. Es necesario alimentarle directamente los ID. consultar los ID</a:t>
            </a:r>
          </a:p>
          <a:p>
            <a:r>
              <a:rPr lang="es-ES" dirty="0"/>
              <a:t>Se </a:t>
            </a:r>
            <a:r>
              <a:rPr lang="es-ES" dirty="0" err="1"/>
              <a:t>metio</a:t>
            </a:r>
            <a:r>
              <a:rPr lang="es-ES" dirty="0"/>
              <a:t>: </a:t>
            </a:r>
            <a:r>
              <a:rPr lang="es-ES" dirty="0" err="1"/>
              <a:t>criterion</a:t>
            </a:r>
            <a:r>
              <a:rPr lang="es-ES" dirty="0"/>
              <a:t>='</a:t>
            </a:r>
            <a:r>
              <a:rPr lang="es-ES" dirty="0" err="1"/>
              <a:t>entropy</a:t>
            </a:r>
            <a:r>
              <a:rPr lang="es-ES" dirty="0"/>
              <a:t>', </a:t>
            </a:r>
            <a:r>
              <a:rPr lang="es-ES" dirty="0" err="1"/>
              <a:t>max_depth</a:t>
            </a:r>
            <a:r>
              <a:rPr lang="es-ES" dirty="0"/>
              <a:t>=30</a:t>
            </a:r>
          </a:p>
        </p:txBody>
      </p:sp>
    </p:spTree>
    <p:extLst>
      <p:ext uri="{BB962C8B-B14F-4D97-AF65-F5344CB8AC3E}">
        <p14:creationId xmlns:p14="http://schemas.microsoft.com/office/powerpoint/2010/main" val="1852181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658680-7438-4F70-E8F5-79A538CDE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/>
              <a:t>Resultados  y métricas de evaluación </a:t>
            </a:r>
            <a:r>
              <a:rPr lang="es-ES" b="1" dirty="0" err="1"/>
              <a:t>timely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BE2D968-5699-E2D3-2413-D4E1C3E83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48200" cy="4351338"/>
          </a:xfrm>
        </p:spPr>
        <p:txBody>
          <a:bodyPr>
            <a:normAutofit/>
          </a:bodyPr>
          <a:lstStyle/>
          <a:p>
            <a:r>
              <a:rPr lang="es-ES" dirty="0"/>
              <a:t>Aunque este modelo tenga buenos estadísticos no es demasiado interpretable  y es posible que este algo </a:t>
            </a:r>
            <a:r>
              <a:rPr lang="es-ES" dirty="0" err="1"/>
              <a:t>sobreajustado</a:t>
            </a:r>
            <a:r>
              <a:rPr lang="es-ES"/>
              <a:t> (CV </a:t>
            </a:r>
            <a:r>
              <a:rPr lang="es-ES" dirty="0"/>
              <a:t>score 0,92)</a:t>
            </a:r>
          </a:p>
          <a:p>
            <a:endParaRPr lang="es-ES" dirty="0"/>
          </a:p>
        </p:txBody>
      </p:sp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6295FCA7-E914-8143-2933-76E99BC723A2}"/>
              </a:ext>
            </a:extLst>
          </p:cNvPr>
          <p:cNvGraphicFramePr>
            <a:graphicFrameLocks noGrp="1"/>
          </p:cNvGraphicFramePr>
          <p:nvPr/>
        </p:nvGraphicFramePr>
        <p:xfrm>
          <a:off x="6509657" y="1825625"/>
          <a:ext cx="5816595" cy="439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3319">
                  <a:extLst>
                    <a:ext uri="{9D8B030D-6E8A-4147-A177-3AD203B41FA5}">
                      <a16:colId xmlns:a16="http://schemas.microsoft.com/office/drawing/2014/main" val="3537554779"/>
                    </a:ext>
                  </a:extLst>
                </a:gridCol>
                <a:gridCol w="1163319">
                  <a:extLst>
                    <a:ext uri="{9D8B030D-6E8A-4147-A177-3AD203B41FA5}">
                      <a16:colId xmlns:a16="http://schemas.microsoft.com/office/drawing/2014/main" val="1409238943"/>
                    </a:ext>
                  </a:extLst>
                </a:gridCol>
                <a:gridCol w="1163319">
                  <a:extLst>
                    <a:ext uri="{9D8B030D-6E8A-4147-A177-3AD203B41FA5}">
                      <a16:colId xmlns:a16="http://schemas.microsoft.com/office/drawing/2014/main" val="1577816957"/>
                    </a:ext>
                  </a:extLst>
                </a:gridCol>
                <a:gridCol w="1163319">
                  <a:extLst>
                    <a:ext uri="{9D8B030D-6E8A-4147-A177-3AD203B41FA5}">
                      <a16:colId xmlns:a16="http://schemas.microsoft.com/office/drawing/2014/main" val="3703622296"/>
                    </a:ext>
                  </a:extLst>
                </a:gridCol>
                <a:gridCol w="1163319">
                  <a:extLst>
                    <a:ext uri="{9D8B030D-6E8A-4147-A177-3AD203B41FA5}">
                      <a16:colId xmlns:a16="http://schemas.microsoft.com/office/drawing/2014/main" val="30397843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dirty="0"/>
                        <a:t>Clase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Precisión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err="1"/>
                        <a:t>Recall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F1-Score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Soporte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7795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b="1" dirty="0"/>
                        <a:t>No,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/>
                        <a:t>0.93</a:t>
                      </a:r>
                    </a:p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4971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1536216"/>
                  </a:ext>
                </a:extLst>
              </a:tr>
              <a:tr h="42777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b="1" dirty="0"/>
                        <a:t>Yes,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/>
                        <a:t>4924</a:t>
                      </a:r>
                    </a:p>
                    <a:p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2312649"/>
                  </a:ext>
                </a:extLst>
              </a:tr>
              <a:tr h="4259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b="1" dirty="0" err="1"/>
                        <a:t>Accuracy</a:t>
                      </a:r>
                      <a:r>
                        <a:rPr lang="es-ES" b="1" dirty="0"/>
                        <a:t> Total</a:t>
                      </a:r>
                    </a:p>
                    <a:p>
                      <a:endParaRPr lang="es-E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9895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6505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b="1" dirty="0"/>
                        <a:t>Promedio Macro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/>
                        <a:t>0.93</a:t>
                      </a:r>
                    </a:p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9895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6189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b="1" dirty="0"/>
                        <a:t>Promedio Ponderado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/>
                        <a:t>9895</a:t>
                      </a:r>
                    </a:p>
                    <a:p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07670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6648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A7FE98-3365-E5D1-E6B3-0AE58A8B6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569D6F0-2D3C-3724-91FE-331AC6108D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F821BF2-4FE7-3983-07BE-BFCC9E5D4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988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597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A8D34B-9229-9B8B-8DF3-4D44B903E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/>
              <a:t>Discusión sobre limitaciones y mejoras </a:t>
            </a:r>
            <a:r>
              <a:rPr lang="es-ES" b="1" dirty="0" err="1"/>
              <a:t>timely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AC45EC7-38DB-FE86-4737-AC224BC2B6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Para el modelo </a:t>
            </a:r>
            <a:r>
              <a:rPr lang="es-ES" dirty="0" err="1"/>
              <a:t>timely</a:t>
            </a:r>
            <a:r>
              <a:rPr lang="es-ES" dirty="0"/>
              <a:t> no esta guardado en un pipeline con el preprocesado, lo que dificulta su implementación.</a:t>
            </a:r>
          </a:p>
          <a:p>
            <a:r>
              <a:rPr lang="es-ES" dirty="0"/>
              <a:t>No se han probado todos los modelos posibles por falta de tiempo </a:t>
            </a:r>
          </a:p>
          <a:p>
            <a:r>
              <a:rPr lang="es-ES" dirty="0"/>
              <a:t>A durar penas es interpretable por su alta profundidad</a:t>
            </a:r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32041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946E31-0F71-38F7-F747-8A98678E9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/>
              <a:t>Enfoque en la metodología dispute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FEECD7-ECBE-6F99-F9E1-0AA7E1CF7D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En un principio el proyecto se enfoco para este modelo, desafortunadamente ninguno de los modelos es para nada satisfactorio</a:t>
            </a:r>
          </a:p>
          <a:p>
            <a:r>
              <a:rPr lang="es-ES" dirty="0"/>
              <a:t>El enfoque consiste en tener el modelo en y preprocesado en una pipeline de </a:t>
            </a:r>
            <a:r>
              <a:rPr lang="es-ES" dirty="0" err="1"/>
              <a:t>sklearn</a:t>
            </a:r>
            <a:r>
              <a:rPr lang="es-ES" dirty="0"/>
              <a:t> y luego mediante </a:t>
            </a:r>
            <a:r>
              <a:rPr lang="es-ES" dirty="0" err="1"/>
              <a:t>optuna</a:t>
            </a:r>
            <a:r>
              <a:rPr lang="es-ES" dirty="0"/>
              <a:t> optimizarlo.</a:t>
            </a:r>
          </a:p>
          <a:p>
            <a:r>
              <a:rPr lang="es-ES" dirty="0"/>
              <a:t>Se ha probado con </a:t>
            </a:r>
            <a:r>
              <a:rPr lang="es-ES" dirty="0" err="1"/>
              <a:t>clustering</a:t>
            </a:r>
            <a:r>
              <a:rPr lang="es-ES" dirty="0"/>
              <a:t>, </a:t>
            </a:r>
            <a:r>
              <a:rPr lang="es-ES" dirty="0" err="1"/>
              <a:t>tree</a:t>
            </a:r>
            <a:r>
              <a:rPr lang="es-ES" dirty="0"/>
              <a:t>, </a:t>
            </a:r>
            <a:r>
              <a:rPr lang="es-ES" dirty="0" err="1"/>
              <a:t>random</a:t>
            </a:r>
            <a:r>
              <a:rPr lang="es-ES" dirty="0"/>
              <a:t> </a:t>
            </a:r>
            <a:r>
              <a:rPr lang="es-ES" dirty="0" err="1"/>
              <a:t>forest</a:t>
            </a:r>
            <a:r>
              <a:rPr lang="es-ES" dirty="0"/>
              <a:t>, </a:t>
            </a:r>
            <a:r>
              <a:rPr lang="es-ES" dirty="0" err="1"/>
              <a:t>xboost</a:t>
            </a:r>
            <a:r>
              <a:rPr lang="es-ES" dirty="0"/>
              <a:t>, SVM…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9739932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606</Words>
  <Application>Microsoft Office PowerPoint</Application>
  <PresentationFormat>Panorámica</PresentationFormat>
  <Paragraphs>80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Tema de Office</vt:lpstr>
      <vt:lpstr>Presentación de tecnica</vt:lpstr>
      <vt:lpstr>Contextualización</vt:lpstr>
      <vt:lpstr>Limpieza y transformaciones en los datos</vt:lpstr>
      <vt:lpstr>Enfoque en la metodología</vt:lpstr>
      <vt:lpstr>Enfoque de la metodología timely</vt:lpstr>
      <vt:lpstr>Resultados  y métricas de evaluación timely</vt:lpstr>
      <vt:lpstr>Presentación de PowerPoint</vt:lpstr>
      <vt:lpstr>Discusión sobre limitaciones y mejoras timely</vt:lpstr>
      <vt:lpstr>Enfoque en la metodología dispute</vt:lpstr>
      <vt:lpstr>Resultados  y métricas de evaluación dispute</vt:lpstr>
      <vt:lpstr>Discusión sobre limitaciones y mejoras Dispute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Unai Famoso</dc:creator>
  <cp:lastModifiedBy>Unai Famoso</cp:lastModifiedBy>
  <cp:revision>1</cp:revision>
  <dcterms:created xsi:type="dcterms:W3CDTF">2025-08-19T07:22:06Z</dcterms:created>
  <dcterms:modified xsi:type="dcterms:W3CDTF">2025-08-19T09:30:47Z</dcterms:modified>
</cp:coreProperties>
</file>

<file path=docProps/thumbnail.jpeg>
</file>